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3"/>
  </p:notesMasterIdLst>
  <p:handoutMasterIdLst>
    <p:handoutMasterId r:id="rId24"/>
  </p:handoutMasterIdLst>
  <p:sldIdLst>
    <p:sldId id="303" r:id="rId5"/>
    <p:sldId id="806" r:id="rId6"/>
    <p:sldId id="807" r:id="rId7"/>
    <p:sldId id="808" r:id="rId8"/>
    <p:sldId id="805" r:id="rId9"/>
    <p:sldId id="787" r:id="rId10"/>
    <p:sldId id="792" r:id="rId11"/>
    <p:sldId id="788" r:id="rId12"/>
    <p:sldId id="795" r:id="rId13"/>
    <p:sldId id="796" r:id="rId14"/>
    <p:sldId id="797" r:id="rId15"/>
    <p:sldId id="798" r:id="rId16"/>
    <p:sldId id="799" r:id="rId17"/>
    <p:sldId id="800" r:id="rId18"/>
    <p:sldId id="801" r:id="rId19"/>
    <p:sldId id="802" r:id="rId20"/>
    <p:sldId id="803" r:id="rId21"/>
    <p:sldId id="804" r:id="rId2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ACE363-6D83-4A2F-BC8E-01BB7BB27E24}" v="6" dt="2020-11-18T02:31:20.04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9" d="100"/>
          <a:sy n="89" d="100"/>
        </p:scale>
        <p:origin x="96" y="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1290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2990D885-579E-4FD4-AAC7-41DBADF56033}"/>
    <pc:docChg chg="addSld modSld modMainMaster">
      <pc:chgData name="Stefano Faccin" userId="bf6741b5-36bc-4b59-a73a-f03584833b71" providerId="ADAL" clId="{2990D885-579E-4FD4-AAC7-41DBADF56033}" dt="2020-11-18T02:31:39.850" v="91" actId="6549"/>
      <pc:docMkLst>
        <pc:docMk/>
      </pc:docMkLst>
      <pc:sldChg chg="addSp modSp add">
        <pc:chgData name="Stefano Faccin" userId="bf6741b5-36bc-4b59-a73a-f03584833b71" providerId="ADAL" clId="{2990D885-579E-4FD4-AAC7-41DBADF56033}" dt="2020-11-18T02:31:27.999" v="80" actId="20577"/>
        <pc:sldMkLst>
          <pc:docMk/>
          <pc:sldMk cId="2547255349" sldId="806"/>
        </pc:sldMkLst>
        <pc:spChg chg="add mod">
          <ac:chgData name="Stefano Faccin" userId="bf6741b5-36bc-4b59-a73a-f03584833b71" providerId="ADAL" clId="{2990D885-579E-4FD4-AAC7-41DBADF56033}" dt="2020-11-18T02:31:12.229" v="76" actId="1076"/>
          <ac:spMkLst>
            <pc:docMk/>
            <pc:sldMk cId="2547255349" sldId="806"/>
            <ac:spMk id="2" creationId="{5DAF8B9A-CB6F-4F8A-8322-C4506E9FCD85}"/>
          </ac:spMkLst>
        </pc:spChg>
        <pc:spChg chg="mod">
          <ac:chgData name="Stefano Faccin" userId="bf6741b5-36bc-4b59-a73a-f03584833b71" providerId="ADAL" clId="{2990D885-579E-4FD4-AAC7-41DBADF56033}" dt="2020-11-18T02:31:27.999" v="80" actId="20577"/>
          <ac:spMkLst>
            <pc:docMk/>
            <pc:sldMk cId="2547255349" sldId="806"/>
            <ac:spMk id="29698" creationId="{00000000-0000-0000-0000-000000000000}"/>
          </ac:spMkLst>
        </pc:spChg>
        <pc:spChg chg="mod">
          <ac:chgData name="Stefano Faccin" userId="bf6741b5-36bc-4b59-a73a-f03584833b71" providerId="ADAL" clId="{2990D885-579E-4FD4-AAC7-41DBADF56033}" dt="2020-11-18T02:30:28.880" v="57" actId="6549"/>
          <ac:spMkLst>
            <pc:docMk/>
            <pc:sldMk cId="2547255349" sldId="806"/>
            <ac:spMk id="29716" creationId="{00000000-0000-0000-0000-000000000000}"/>
          </ac:spMkLst>
        </pc:spChg>
        <pc:graphicFrameChg chg="modGraphic">
          <ac:chgData name="Stefano Faccin" userId="bf6741b5-36bc-4b59-a73a-f03584833b71" providerId="ADAL" clId="{2990D885-579E-4FD4-AAC7-41DBADF56033}" dt="2020-11-18T02:29:50.416" v="47" actId="13926"/>
          <ac:graphicFrameMkLst>
            <pc:docMk/>
            <pc:sldMk cId="2547255349" sldId="806"/>
            <ac:graphicFrameMk id="9" creationId="{00000000-0000-0000-0000-000000000000}"/>
          </ac:graphicFrameMkLst>
        </pc:graphicFrameChg>
      </pc:sldChg>
      <pc:sldChg chg="addSp modSp add">
        <pc:chgData name="Stefano Faccin" userId="bf6741b5-36bc-4b59-a73a-f03584833b71" providerId="ADAL" clId="{2990D885-579E-4FD4-AAC7-41DBADF56033}" dt="2020-11-18T02:31:31.375" v="82" actId="20577"/>
        <pc:sldMkLst>
          <pc:docMk/>
          <pc:sldMk cId="1225779620" sldId="807"/>
        </pc:sldMkLst>
        <pc:spChg chg="add">
          <ac:chgData name="Stefano Faccin" userId="bf6741b5-36bc-4b59-a73a-f03584833b71" providerId="ADAL" clId="{2990D885-579E-4FD4-AAC7-41DBADF56033}" dt="2020-11-18T02:31:16.522" v="77"/>
          <ac:spMkLst>
            <pc:docMk/>
            <pc:sldMk cId="1225779620" sldId="807"/>
            <ac:spMk id="5" creationId="{CC088BB3-26D6-4B82-8D09-765D0FE364D3}"/>
          </ac:spMkLst>
        </pc:spChg>
        <pc:spChg chg="mod">
          <ac:chgData name="Stefano Faccin" userId="bf6741b5-36bc-4b59-a73a-f03584833b71" providerId="ADAL" clId="{2990D885-579E-4FD4-AAC7-41DBADF56033}" dt="2020-11-18T02:31:31.375" v="82" actId="20577"/>
          <ac:spMkLst>
            <pc:docMk/>
            <pc:sldMk cId="1225779620" sldId="807"/>
            <ac:spMk id="29698" creationId="{00000000-0000-0000-0000-000000000000}"/>
          </ac:spMkLst>
        </pc:spChg>
      </pc:sldChg>
      <pc:sldChg chg="addSp modSp add">
        <pc:chgData name="Stefano Faccin" userId="bf6741b5-36bc-4b59-a73a-f03584833b71" providerId="ADAL" clId="{2990D885-579E-4FD4-AAC7-41DBADF56033}" dt="2020-11-18T02:31:39.850" v="91" actId="6549"/>
        <pc:sldMkLst>
          <pc:docMk/>
          <pc:sldMk cId="2088038247" sldId="808"/>
        </pc:sldMkLst>
        <pc:spChg chg="add">
          <ac:chgData name="Stefano Faccin" userId="bf6741b5-36bc-4b59-a73a-f03584833b71" providerId="ADAL" clId="{2990D885-579E-4FD4-AAC7-41DBADF56033}" dt="2020-11-18T02:31:20.047" v="78"/>
          <ac:spMkLst>
            <pc:docMk/>
            <pc:sldMk cId="2088038247" sldId="808"/>
            <ac:spMk id="4" creationId="{30ED8778-378B-40FD-9CAA-A1E70254E7E4}"/>
          </ac:spMkLst>
        </pc:spChg>
        <pc:spChg chg="mod">
          <ac:chgData name="Stefano Faccin" userId="bf6741b5-36bc-4b59-a73a-f03584833b71" providerId="ADAL" clId="{2990D885-579E-4FD4-AAC7-41DBADF56033}" dt="2020-11-18T02:31:39.850" v="91" actId="6549"/>
          <ac:spMkLst>
            <pc:docMk/>
            <pc:sldMk cId="2088038247" sldId="808"/>
            <ac:spMk id="29698" creationId="{00000000-0000-0000-0000-000000000000}"/>
          </ac:spMkLst>
        </pc:spChg>
      </pc:sldChg>
      <pc:sldMasterChg chg="modSp modSldLayout">
        <pc:chgData name="Stefano Faccin" userId="bf6741b5-36bc-4b59-a73a-f03584833b71" providerId="ADAL" clId="{2990D885-579E-4FD4-AAC7-41DBADF56033}" dt="2020-11-18T02:26:18.693" v="39" actId="20577"/>
        <pc:sldMasterMkLst>
          <pc:docMk/>
          <pc:sldMasterMk cId="0" sldId="2147483729"/>
        </pc:sldMasterMkLst>
        <pc:spChg chg="mod">
          <ac:chgData name="Stefano Faccin" userId="bf6741b5-36bc-4b59-a73a-f03584833b71" providerId="ADAL" clId="{2990D885-579E-4FD4-AAC7-41DBADF56033}" dt="2020-11-18T02:26:18.693" v="39" actId="20577"/>
          <ac:spMkLst>
            <pc:docMk/>
            <pc:sldMasterMk cId="0" sldId="2147483729"/>
            <ac:spMk id="10" creationId="{F9D4AC37-55C2-4FAA-AF7E-807D70DFFA58}"/>
          </ac:spMkLst>
        </pc:spChg>
        <pc:sldLayoutChg chg="modSp">
          <pc:chgData name="Stefano Faccin" userId="bf6741b5-36bc-4b59-a73a-f03584833b71" providerId="ADAL" clId="{2990D885-579E-4FD4-AAC7-41DBADF56033}" dt="2020-11-18T02:26:03.865" v="2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2990D885-579E-4FD4-AAC7-41DBADF56033}" dt="2020-11-18T02:25:41.879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mod">
            <ac:chgData name="Stefano Faccin" userId="bf6741b5-36bc-4b59-a73a-f03584833b71" providerId="ADAL" clId="{2990D885-579E-4FD4-AAC7-41DBADF56033}" dt="2020-11-18T02:26:03.865" v="26" actId="20577"/>
            <ac:spMkLst>
              <pc:docMk/>
              <pc:sldMasterMk cId="0" sldId="2147483729"/>
              <pc:sldLayoutMk cId="719417900" sldId="2147483770"/>
              <ac:spMk id="6" creationId="{98B9AA50-9B80-405B-9D7D-F1D278277DC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735633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39832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308454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53414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9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S2-2009263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en-US" altLang="ko-KR" sz="1400" b="1" kern="1200" dirty="0" err="1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November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16 - 20, 2020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WG2#142E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November 16 - 20,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57741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74441034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02449246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61853469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66837376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662891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211399122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5528922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9359927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9995286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</a:t>
            </a:r>
            <a:r>
              <a:rPr lang="de-DE" altLang="de-DE" sz="1200" dirty="0">
                <a:highlight>
                  <a:srgbClr val="FFFF00"/>
                </a:highlight>
              </a:rPr>
              <a:t>v1.1.0</a:t>
            </a:r>
            <a:r>
              <a:rPr lang="de-DE" altLang="de-DE" sz="1200" dirty="0"/>
              <a:t> will be available </a:t>
            </a:r>
            <a:r>
              <a:rPr lang="de-DE" altLang="de-DE" sz="1200" dirty="0">
                <a:highlight>
                  <a:srgbClr val="FFFF00"/>
                </a:highlight>
                <a:hlinkClick r:id="rId3"/>
              </a:rPr>
              <a:t>here</a:t>
            </a:r>
            <a:r>
              <a:rPr lang="de-DE" altLang="de-DE" sz="1200" dirty="0">
                <a:highlight>
                  <a:srgbClr val="FFFF00"/>
                </a:highlight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#20, #23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3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54725534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SA2#142E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8107056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clarified.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22577962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SA2#142E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(SA2#143-e)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Move to normative phase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Move to normative phase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20880382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SA2#141E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(S2-2007771)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8029586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SA2#141e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3109991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and v1.1.0 will be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</a:t>
            </a:r>
            <a:endParaRPr lang="de-DE" altLang="de-DE" sz="1200" dirty="0">
              <a:highlight>
                <a:srgbClr val="FF00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Several solutions have been updated: #4, #5, #9, #10, #23, #24, #25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8 conclusion P-CRs were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Several new conclusions were approved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Several new conclusions were approved, including to progress with a single control-plane solution based to eb derived from #5 and #23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</a:p>
          <a:p>
            <a:pPr lvl="1"/>
            <a:r>
              <a:rPr lang="en-US" sz="1200" dirty="0"/>
              <a:t>It was clarified that authentication/authorization of UAVCs is not in scope for this release.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831558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</a:p>
          <a:p>
            <a:pPr lvl="1"/>
            <a:r>
              <a:rPr lang="en-US" sz="1200" dirty="0"/>
              <a:t>It was clarified that networked UAVCs and UAVCs in the cloud are not identified and tracked separately from the UAV. </a:t>
            </a:r>
          </a:p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</a:p>
          <a:p>
            <a:pPr lvl="1"/>
            <a:r>
              <a:rPr lang="en-US" sz="1200" dirty="0"/>
              <a:t>Conclusions have been added.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Selection of control-plane solution for authorization and authentication between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Conclusions on control-plane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Further 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work offline to define control plane solution based on #5 and #23.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SA2#140E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(S2-2006064)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cc9c437c-ae0c-4066-8d90-a0f7de7861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ba37140e-f4c5-4a6c-a9b4-20a691ce6c8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27783</TotalTime>
  <Words>2292</Words>
  <Application>Microsoft Office PowerPoint</Application>
  <PresentationFormat>On-screen Show (4:3)</PresentationFormat>
  <Paragraphs>317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SA2#142e (1/3)</vt:lpstr>
      <vt:lpstr>FS_ID_UAS_SA2 status after SA2#142E (2/3)</vt:lpstr>
      <vt:lpstr>FS_ID_UAS_SA2 status after SA2#142E (3/3)</vt:lpstr>
      <vt:lpstr>BACKUP     SA2#141E FS_ID_UAS-SA2 Status Report (S2-2007771) for information</vt:lpstr>
      <vt:lpstr>FS_ID_UAS_SA2 status after SA2#141e (1/3)</vt:lpstr>
      <vt:lpstr>FS_ID_UAS_SA2 status after SA2#140E (2/3)</vt:lpstr>
      <vt:lpstr>FS_ID_UAS_SA2 status after SA2#139-e (3/3)</vt:lpstr>
      <vt:lpstr>BACKUP     SA2#140E FS_ID_UAS-SA2 Status Report (S2-2006064) for information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Objection text from Nokia and Ericsson</cp:lastModifiedBy>
  <cp:revision>1258</cp:revision>
  <dcterms:created xsi:type="dcterms:W3CDTF">2008-08-30T09:32:10Z</dcterms:created>
  <dcterms:modified xsi:type="dcterms:W3CDTF">2020-11-27T06:20:11Z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